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71" r:id="rId11"/>
    <p:sldId id="270" r:id="rId12"/>
    <p:sldId id="268" r:id="rId13"/>
    <p:sldId id="272" r:id="rId14"/>
    <p:sldId id="273" r:id="rId15"/>
    <p:sldId id="274" r:id="rId16"/>
    <p:sldId id="275" r:id="rId17"/>
    <p:sldId id="276" r:id="rId18"/>
    <p:sldId id="292" r:id="rId19"/>
    <p:sldId id="293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5" r:id="rId28"/>
    <p:sldId id="286" r:id="rId29"/>
    <p:sldId id="287" r:id="rId30"/>
    <p:sldId id="289" r:id="rId31"/>
    <p:sldId id="290" r:id="rId32"/>
    <p:sldId id="291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B59B11-99C4-4AD6-86D1-2A9A0DE1B078}" type="doc">
      <dgm:prSet loTypeId="urn:microsoft.com/office/officeart/2005/8/layout/radial1" loCatId="cycle" qsTypeId="urn:microsoft.com/office/officeart/2005/8/quickstyle/3d4" qsCatId="3D" csTypeId="urn:microsoft.com/office/officeart/2005/8/colors/accent5_3" csCatId="accent5" phldr="1"/>
      <dgm:spPr/>
      <dgm:t>
        <a:bodyPr/>
        <a:lstStyle/>
        <a:p>
          <a:endParaRPr lang="en-US"/>
        </a:p>
      </dgm:t>
    </dgm:pt>
    <dgm:pt modelId="{3D0DE7E0-FAF9-46B8-86A2-F8DEAD808654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95000"/>
                  <a:lumOff val="5000"/>
                </a:schemeClr>
              </a:solidFill>
            </a:rPr>
            <a:t>research</a:t>
          </a:r>
          <a:endParaRPr lang="en-US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D51BAD8-DCD8-4F3C-B8B8-2CAEECB7FE1E}" type="parTrans" cxnId="{354037AF-AF8A-4680-8154-937B38E8C591}">
      <dgm:prSet/>
      <dgm:spPr/>
      <dgm:t>
        <a:bodyPr/>
        <a:lstStyle/>
        <a:p>
          <a:endParaRPr lang="en-US"/>
        </a:p>
      </dgm:t>
    </dgm:pt>
    <dgm:pt modelId="{780D6FF6-7F9D-47E8-820F-AF908280C0E9}" type="sibTrans" cxnId="{354037AF-AF8A-4680-8154-937B38E8C591}">
      <dgm:prSet/>
      <dgm:spPr/>
      <dgm:t>
        <a:bodyPr/>
        <a:lstStyle/>
        <a:p>
          <a:endParaRPr lang="en-US"/>
        </a:p>
      </dgm:t>
    </dgm:pt>
    <dgm:pt modelId="{B59E764D-FC84-434F-95BF-48BFF53F91CD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95000"/>
                  <a:lumOff val="5000"/>
                </a:schemeClr>
              </a:solidFill>
            </a:rPr>
            <a:t>conduct</a:t>
          </a:r>
          <a:endParaRPr lang="en-US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04397CD-85D2-4587-94BC-A46C793A728E}" type="parTrans" cxnId="{11F13F47-4A31-46E3-80A5-246A06D74A08}">
      <dgm:prSet/>
      <dgm:spPr/>
      <dgm:t>
        <a:bodyPr/>
        <a:lstStyle/>
        <a:p>
          <a:endParaRPr lang="en-US"/>
        </a:p>
      </dgm:t>
    </dgm:pt>
    <dgm:pt modelId="{7BA51F0E-4682-48B7-8F2D-ECE1B6245267}" type="sibTrans" cxnId="{11F13F47-4A31-46E3-80A5-246A06D74A08}">
      <dgm:prSet/>
      <dgm:spPr/>
      <dgm:t>
        <a:bodyPr/>
        <a:lstStyle/>
        <a:p>
          <a:endParaRPr lang="en-US"/>
        </a:p>
      </dgm:t>
    </dgm:pt>
    <dgm:pt modelId="{AD9F8652-3632-425A-9E42-D842B73A5917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95000"/>
                  <a:lumOff val="5000"/>
                </a:schemeClr>
              </a:solidFill>
            </a:rPr>
            <a:t>do</a:t>
          </a:r>
          <a:endParaRPr lang="en-US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8AF1996-03C3-4959-A486-1CBEF145B2FD}" type="parTrans" cxnId="{DA1A2AF2-1425-474E-9F63-A8DFBE95705F}">
      <dgm:prSet/>
      <dgm:spPr/>
      <dgm:t>
        <a:bodyPr/>
        <a:lstStyle/>
        <a:p>
          <a:endParaRPr lang="en-US"/>
        </a:p>
      </dgm:t>
    </dgm:pt>
    <dgm:pt modelId="{8839CB82-2947-44C5-A479-A1FDEF29A50C}" type="sibTrans" cxnId="{DA1A2AF2-1425-474E-9F63-A8DFBE95705F}">
      <dgm:prSet/>
      <dgm:spPr/>
      <dgm:t>
        <a:bodyPr/>
        <a:lstStyle/>
        <a:p>
          <a:endParaRPr lang="en-US"/>
        </a:p>
      </dgm:t>
    </dgm:pt>
    <dgm:pt modelId="{96845A6C-8B67-48D0-8663-CB256362858F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95000"/>
                  <a:lumOff val="5000"/>
                </a:schemeClr>
              </a:solidFill>
            </a:rPr>
            <a:t>Carry out</a:t>
          </a:r>
          <a:endParaRPr lang="en-US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F6E6B29-F9E0-43BF-8C49-7F7859FBD6CC}" type="parTrans" cxnId="{7A03E90D-66E5-4A25-8FCF-2A92038001B8}">
      <dgm:prSet/>
      <dgm:spPr/>
      <dgm:t>
        <a:bodyPr/>
        <a:lstStyle/>
        <a:p>
          <a:endParaRPr lang="en-US"/>
        </a:p>
      </dgm:t>
    </dgm:pt>
    <dgm:pt modelId="{8EB660F1-1BC4-45BE-8766-8EC33D9FC8C2}" type="sibTrans" cxnId="{7A03E90D-66E5-4A25-8FCF-2A92038001B8}">
      <dgm:prSet/>
      <dgm:spPr/>
      <dgm:t>
        <a:bodyPr/>
        <a:lstStyle/>
        <a:p>
          <a:endParaRPr lang="en-US"/>
        </a:p>
      </dgm:t>
    </dgm:pt>
    <dgm:pt modelId="{5B856ACE-9434-4AF0-889A-F3CDBAB49042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95000"/>
                  <a:lumOff val="5000"/>
                </a:schemeClr>
              </a:solidFill>
            </a:rPr>
            <a:t>Undertake</a:t>
          </a:r>
          <a:endParaRPr lang="en-US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1054694-8CF0-4685-B956-B0EBE07BB0C6}" type="sibTrans" cxnId="{750C8CCA-222A-421B-A017-5DF82332AFD1}">
      <dgm:prSet/>
      <dgm:spPr/>
      <dgm:t>
        <a:bodyPr/>
        <a:lstStyle/>
        <a:p>
          <a:endParaRPr lang="en-US"/>
        </a:p>
      </dgm:t>
    </dgm:pt>
    <dgm:pt modelId="{CFA9DEFA-B127-4AC8-A2ED-D3CB6BC5B05A}" type="parTrans" cxnId="{750C8CCA-222A-421B-A017-5DF82332AFD1}">
      <dgm:prSet/>
      <dgm:spPr/>
      <dgm:t>
        <a:bodyPr/>
        <a:lstStyle/>
        <a:p>
          <a:endParaRPr lang="en-US"/>
        </a:p>
      </dgm:t>
    </dgm:pt>
    <dgm:pt modelId="{502C116E-EDEB-4CFD-8B03-7F267628894E}" type="pres">
      <dgm:prSet presAssocID="{F2B59B11-99C4-4AD6-86D1-2A9A0DE1B07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AD1B43-D8C6-4C62-97C3-82068F8EA089}" type="pres">
      <dgm:prSet presAssocID="{3D0DE7E0-FAF9-46B8-86A2-F8DEAD808654}" presName="centerShape" presStyleLbl="node0" presStyleIdx="0" presStyleCnt="1"/>
      <dgm:spPr/>
      <dgm:t>
        <a:bodyPr/>
        <a:lstStyle/>
        <a:p>
          <a:endParaRPr lang="en-US"/>
        </a:p>
      </dgm:t>
    </dgm:pt>
    <dgm:pt modelId="{14FFF7E9-1904-41A3-B260-37E7878CB011}" type="pres">
      <dgm:prSet presAssocID="{704397CD-85D2-4587-94BC-A46C793A728E}" presName="Name9" presStyleLbl="parChTrans1D2" presStyleIdx="0" presStyleCnt="4"/>
      <dgm:spPr/>
      <dgm:t>
        <a:bodyPr/>
        <a:lstStyle/>
        <a:p>
          <a:endParaRPr lang="en-US"/>
        </a:p>
      </dgm:t>
    </dgm:pt>
    <dgm:pt modelId="{79C626E2-8C97-4177-A16B-E867B7AE6871}" type="pres">
      <dgm:prSet presAssocID="{704397CD-85D2-4587-94BC-A46C793A728E}" presName="connTx" presStyleLbl="parChTrans1D2" presStyleIdx="0" presStyleCnt="4"/>
      <dgm:spPr/>
      <dgm:t>
        <a:bodyPr/>
        <a:lstStyle/>
        <a:p>
          <a:endParaRPr lang="en-US"/>
        </a:p>
      </dgm:t>
    </dgm:pt>
    <dgm:pt modelId="{D3CE8EEB-0CFE-4FFC-A91D-97139C4036CE}" type="pres">
      <dgm:prSet presAssocID="{B59E764D-FC84-434F-95BF-48BFF53F91CD}" presName="node" presStyleLbl="node1" presStyleIdx="0" presStyleCnt="4" custRadScaleRad="99497" custRadScaleInc="-13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1143F9-7CF4-4298-BABB-DC7ADF1044B9}" type="pres">
      <dgm:prSet presAssocID="{08AF1996-03C3-4959-A486-1CBEF145B2FD}" presName="Name9" presStyleLbl="parChTrans1D2" presStyleIdx="1" presStyleCnt="4"/>
      <dgm:spPr/>
      <dgm:t>
        <a:bodyPr/>
        <a:lstStyle/>
        <a:p>
          <a:endParaRPr lang="en-US"/>
        </a:p>
      </dgm:t>
    </dgm:pt>
    <dgm:pt modelId="{77BD0EF6-B2A8-4AC4-AC79-D43A1D6005E6}" type="pres">
      <dgm:prSet presAssocID="{08AF1996-03C3-4959-A486-1CBEF145B2FD}" presName="connTx" presStyleLbl="parChTrans1D2" presStyleIdx="1" presStyleCnt="4"/>
      <dgm:spPr/>
      <dgm:t>
        <a:bodyPr/>
        <a:lstStyle/>
        <a:p>
          <a:endParaRPr lang="en-US"/>
        </a:p>
      </dgm:t>
    </dgm:pt>
    <dgm:pt modelId="{9FC2358B-252B-411D-AD7D-0533472DDC36}" type="pres">
      <dgm:prSet presAssocID="{AD9F8652-3632-425A-9E42-D842B73A591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92BF0C-1232-4643-A6FB-C82569682FD7}" type="pres">
      <dgm:prSet presAssocID="{CFA9DEFA-B127-4AC8-A2ED-D3CB6BC5B05A}" presName="Name9" presStyleLbl="parChTrans1D2" presStyleIdx="2" presStyleCnt="4"/>
      <dgm:spPr/>
      <dgm:t>
        <a:bodyPr/>
        <a:lstStyle/>
        <a:p>
          <a:endParaRPr lang="en-US"/>
        </a:p>
      </dgm:t>
    </dgm:pt>
    <dgm:pt modelId="{D1FACAFD-B923-4912-B76B-02AE6D592362}" type="pres">
      <dgm:prSet presAssocID="{CFA9DEFA-B127-4AC8-A2ED-D3CB6BC5B05A}" presName="connTx" presStyleLbl="parChTrans1D2" presStyleIdx="2" presStyleCnt="4"/>
      <dgm:spPr/>
      <dgm:t>
        <a:bodyPr/>
        <a:lstStyle/>
        <a:p>
          <a:endParaRPr lang="en-US"/>
        </a:p>
      </dgm:t>
    </dgm:pt>
    <dgm:pt modelId="{FCDC2C69-CC99-42E8-87E5-6F9123E8E870}" type="pres">
      <dgm:prSet presAssocID="{5B856ACE-9434-4AF0-889A-F3CDBAB49042}" presName="node" presStyleLbl="node1" presStyleIdx="2" presStyleCnt="4" custScaleX="1202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733AEA-521C-46E9-8F62-72573BD28E64}" type="pres">
      <dgm:prSet presAssocID="{8F6E6B29-F9E0-43BF-8C49-7F7859FBD6CC}" presName="Name9" presStyleLbl="parChTrans1D2" presStyleIdx="3" presStyleCnt="4"/>
      <dgm:spPr/>
      <dgm:t>
        <a:bodyPr/>
        <a:lstStyle/>
        <a:p>
          <a:endParaRPr lang="en-US"/>
        </a:p>
      </dgm:t>
    </dgm:pt>
    <dgm:pt modelId="{BB6AB55D-08CA-4D1F-B9C0-4C3BDE62455F}" type="pres">
      <dgm:prSet presAssocID="{8F6E6B29-F9E0-43BF-8C49-7F7859FBD6CC}" presName="connTx" presStyleLbl="parChTrans1D2" presStyleIdx="3" presStyleCnt="4"/>
      <dgm:spPr/>
      <dgm:t>
        <a:bodyPr/>
        <a:lstStyle/>
        <a:p>
          <a:endParaRPr lang="en-US"/>
        </a:p>
      </dgm:t>
    </dgm:pt>
    <dgm:pt modelId="{38489FF1-94C5-4F65-8A0D-138D92572234}" type="pres">
      <dgm:prSet presAssocID="{96845A6C-8B67-48D0-8663-CB256362858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480947-562F-4667-9F1E-618DE9784647}" type="presOf" srcId="{08AF1996-03C3-4959-A486-1CBEF145B2FD}" destId="{77BD0EF6-B2A8-4AC4-AC79-D43A1D6005E6}" srcOrd="1" destOrd="0" presId="urn:microsoft.com/office/officeart/2005/8/layout/radial1"/>
    <dgm:cxn modelId="{7A03E90D-66E5-4A25-8FCF-2A92038001B8}" srcId="{3D0DE7E0-FAF9-46B8-86A2-F8DEAD808654}" destId="{96845A6C-8B67-48D0-8663-CB256362858F}" srcOrd="3" destOrd="0" parTransId="{8F6E6B29-F9E0-43BF-8C49-7F7859FBD6CC}" sibTransId="{8EB660F1-1BC4-45BE-8766-8EC33D9FC8C2}"/>
    <dgm:cxn modelId="{BB74873B-C109-4F07-B850-A3D965D20EE8}" type="presOf" srcId="{3D0DE7E0-FAF9-46B8-86A2-F8DEAD808654}" destId="{96AD1B43-D8C6-4C62-97C3-82068F8EA089}" srcOrd="0" destOrd="0" presId="urn:microsoft.com/office/officeart/2005/8/layout/radial1"/>
    <dgm:cxn modelId="{2C29D339-B38D-4102-8565-306565CA8603}" type="presOf" srcId="{96845A6C-8B67-48D0-8663-CB256362858F}" destId="{38489FF1-94C5-4F65-8A0D-138D92572234}" srcOrd="0" destOrd="0" presId="urn:microsoft.com/office/officeart/2005/8/layout/radial1"/>
    <dgm:cxn modelId="{FF16CC01-E19A-4531-8939-B23067A69DCE}" type="presOf" srcId="{704397CD-85D2-4587-94BC-A46C793A728E}" destId="{79C626E2-8C97-4177-A16B-E867B7AE6871}" srcOrd="1" destOrd="0" presId="urn:microsoft.com/office/officeart/2005/8/layout/radial1"/>
    <dgm:cxn modelId="{B0EE5476-AAE0-482D-997E-20AF7FC892C9}" type="presOf" srcId="{704397CD-85D2-4587-94BC-A46C793A728E}" destId="{14FFF7E9-1904-41A3-B260-37E7878CB011}" srcOrd="0" destOrd="0" presId="urn:microsoft.com/office/officeart/2005/8/layout/radial1"/>
    <dgm:cxn modelId="{C77684C0-A123-42D0-ADE2-52DC77B1696E}" type="presOf" srcId="{F2B59B11-99C4-4AD6-86D1-2A9A0DE1B078}" destId="{502C116E-EDEB-4CFD-8B03-7F267628894E}" srcOrd="0" destOrd="0" presId="urn:microsoft.com/office/officeart/2005/8/layout/radial1"/>
    <dgm:cxn modelId="{67B0E6A9-F8C3-42BF-8460-4C8772E1BAFF}" type="presOf" srcId="{CFA9DEFA-B127-4AC8-A2ED-D3CB6BC5B05A}" destId="{5E92BF0C-1232-4643-A6FB-C82569682FD7}" srcOrd="0" destOrd="0" presId="urn:microsoft.com/office/officeart/2005/8/layout/radial1"/>
    <dgm:cxn modelId="{8E7828C8-0CDA-4012-A459-8BB817E7491D}" type="presOf" srcId="{08AF1996-03C3-4959-A486-1CBEF145B2FD}" destId="{641143F9-7CF4-4298-BABB-DC7ADF1044B9}" srcOrd="0" destOrd="0" presId="urn:microsoft.com/office/officeart/2005/8/layout/radial1"/>
    <dgm:cxn modelId="{DA1A2AF2-1425-474E-9F63-A8DFBE95705F}" srcId="{3D0DE7E0-FAF9-46B8-86A2-F8DEAD808654}" destId="{AD9F8652-3632-425A-9E42-D842B73A5917}" srcOrd="1" destOrd="0" parTransId="{08AF1996-03C3-4959-A486-1CBEF145B2FD}" sibTransId="{8839CB82-2947-44C5-A479-A1FDEF29A50C}"/>
    <dgm:cxn modelId="{750C8CCA-222A-421B-A017-5DF82332AFD1}" srcId="{3D0DE7E0-FAF9-46B8-86A2-F8DEAD808654}" destId="{5B856ACE-9434-4AF0-889A-F3CDBAB49042}" srcOrd="2" destOrd="0" parTransId="{CFA9DEFA-B127-4AC8-A2ED-D3CB6BC5B05A}" sibTransId="{B1054694-8CF0-4685-B956-B0EBE07BB0C6}"/>
    <dgm:cxn modelId="{A8216741-1826-48E5-8542-59E195E563A8}" type="presOf" srcId="{CFA9DEFA-B127-4AC8-A2ED-D3CB6BC5B05A}" destId="{D1FACAFD-B923-4912-B76B-02AE6D592362}" srcOrd="1" destOrd="0" presId="urn:microsoft.com/office/officeart/2005/8/layout/radial1"/>
    <dgm:cxn modelId="{BD68BF53-C575-4838-BE57-CBC65EE1EC31}" type="presOf" srcId="{8F6E6B29-F9E0-43BF-8C49-7F7859FBD6CC}" destId="{AB733AEA-521C-46E9-8F62-72573BD28E64}" srcOrd="0" destOrd="0" presId="urn:microsoft.com/office/officeart/2005/8/layout/radial1"/>
    <dgm:cxn modelId="{354037AF-AF8A-4680-8154-937B38E8C591}" srcId="{F2B59B11-99C4-4AD6-86D1-2A9A0DE1B078}" destId="{3D0DE7E0-FAF9-46B8-86A2-F8DEAD808654}" srcOrd="0" destOrd="0" parTransId="{2D51BAD8-DCD8-4F3C-B8B8-2CAEECB7FE1E}" sibTransId="{780D6FF6-7F9D-47E8-820F-AF908280C0E9}"/>
    <dgm:cxn modelId="{C35D7523-0EE6-4226-A23C-453F7E97DA8E}" type="presOf" srcId="{AD9F8652-3632-425A-9E42-D842B73A5917}" destId="{9FC2358B-252B-411D-AD7D-0533472DDC36}" srcOrd="0" destOrd="0" presId="urn:microsoft.com/office/officeart/2005/8/layout/radial1"/>
    <dgm:cxn modelId="{C17AA3FD-9994-4E03-BEAE-0A2314C40398}" type="presOf" srcId="{8F6E6B29-F9E0-43BF-8C49-7F7859FBD6CC}" destId="{BB6AB55D-08CA-4D1F-B9C0-4C3BDE62455F}" srcOrd="1" destOrd="0" presId="urn:microsoft.com/office/officeart/2005/8/layout/radial1"/>
    <dgm:cxn modelId="{1A5C8106-3C8A-4BA6-9FAC-88A141B62A87}" type="presOf" srcId="{5B856ACE-9434-4AF0-889A-F3CDBAB49042}" destId="{FCDC2C69-CC99-42E8-87E5-6F9123E8E870}" srcOrd="0" destOrd="0" presId="urn:microsoft.com/office/officeart/2005/8/layout/radial1"/>
    <dgm:cxn modelId="{0E353125-3472-4619-B4EA-5E4CD7F67A42}" type="presOf" srcId="{B59E764D-FC84-434F-95BF-48BFF53F91CD}" destId="{D3CE8EEB-0CFE-4FFC-A91D-97139C4036CE}" srcOrd="0" destOrd="0" presId="urn:microsoft.com/office/officeart/2005/8/layout/radial1"/>
    <dgm:cxn modelId="{11F13F47-4A31-46E3-80A5-246A06D74A08}" srcId="{3D0DE7E0-FAF9-46B8-86A2-F8DEAD808654}" destId="{B59E764D-FC84-434F-95BF-48BFF53F91CD}" srcOrd="0" destOrd="0" parTransId="{704397CD-85D2-4587-94BC-A46C793A728E}" sibTransId="{7BA51F0E-4682-48B7-8F2D-ECE1B6245267}"/>
    <dgm:cxn modelId="{A2D78D34-C092-47D8-A8C6-2296A27E5B4A}" type="presParOf" srcId="{502C116E-EDEB-4CFD-8B03-7F267628894E}" destId="{96AD1B43-D8C6-4C62-97C3-82068F8EA089}" srcOrd="0" destOrd="0" presId="urn:microsoft.com/office/officeart/2005/8/layout/radial1"/>
    <dgm:cxn modelId="{F15E0D96-40CB-4C3B-982F-A32843055DFA}" type="presParOf" srcId="{502C116E-EDEB-4CFD-8B03-7F267628894E}" destId="{14FFF7E9-1904-41A3-B260-37E7878CB011}" srcOrd="1" destOrd="0" presId="urn:microsoft.com/office/officeart/2005/8/layout/radial1"/>
    <dgm:cxn modelId="{F673E581-547F-47FF-9640-1AB4863BD30B}" type="presParOf" srcId="{14FFF7E9-1904-41A3-B260-37E7878CB011}" destId="{79C626E2-8C97-4177-A16B-E867B7AE6871}" srcOrd="0" destOrd="0" presId="urn:microsoft.com/office/officeart/2005/8/layout/radial1"/>
    <dgm:cxn modelId="{9AB40A7F-ADF3-4B17-BD0E-86B9835CEA12}" type="presParOf" srcId="{502C116E-EDEB-4CFD-8B03-7F267628894E}" destId="{D3CE8EEB-0CFE-4FFC-A91D-97139C4036CE}" srcOrd="2" destOrd="0" presId="urn:microsoft.com/office/officeart/2005/8/layout/radial1"/>
    <dgm:cxn modelId="{165283F5-D14E-4A85-9907-B91FEEEB44AB}" type="presParOf" srcId="{502C116E-EDEB-4CFD-8B03-7F267628894E}" destId="{641143F9-7CF4-4298-BABB-DC7ADF1044B9}" srcOrd="3" destOrd="0" presId="urn:microsoft.com/office/officeart/2005/8/layout/radial1"/>
    <dgm:cxn modelId="{69FE4374-FC1F-4326-9AB7-F3C243BDD55F}" type="presParOf" srcId="{641143F9-7CF4-4298-BABB-DC7ADF1044B9}" destId="{77BD0EF6-B2A8-4AC4-AC79-D43A1D6005E6}" srcOrd="0" destOrd="0" presId="urn:microsoft.com/office/officeart/2005/8/layout/radial1"/>
    <dgm:cxn modelId="{0ABAD43D-06D6-467C-B6CE-B9B973525296}" type="presParOf" srcId="{502C116E-EDEB-4CFD-8B03-7F267628894E}" destId="{9FC2358B-252B-411D-AD7D-0533472DDC36}" srcOrd="4" destOrd="0" presId="urn:microsoft.com/office/officeart/2005/8/layout/radial1"/>
    <dgm:cxn modelId="{2FABE80E-64E8-441F-8D29-E5584A62C5A9}" type="presParOf" srcId="{502C116E-EDEB-4CFD-8B03-7F267628894E}" destId="{5E92BF0C-1232-4643-A6FB-C82569682FD7}" srcOrd="5" destOrd="0" presId="urn:microsoft.com/office/officeart/2005/8/layout/radial1"/>
    <dgm:cxn modelId="{6CC11CC8-CF64-493F-9C3B-BBA5FCF3E6C1}" type="presParOf" srcId="{5E92BF0C-1232-4643-A6FB-C82569682FD7}" destId="{D1FACAFD-B923-4912-B76B-02AE6D592362}" srcOrd="0" destOrd="0" presId="urn:microsoft.com/office/officeart/2005/8/layout/radial1"/>
    <dgm:cxn modelId="{AA3E76B2-DD31-4565-BF38-69C14B3058DC}" type="presParOf" srcId="{502C116E-EDEB-4CFD-8B03-7F267628894E}" destId="{FCDC2C69-CC99-42E8-87E5-6F9123E8E870}" srcOrd="6" destOrd="0" presId="urn:microsoft.com/office/officeart/2005/8/layout/radial1"/>
    <dgm:cxn modelId="{A5700DBE-6594-460B-BA84-389D7D6B7CFD}" type="presParOf" srcId="{502C116E-EDEB-4CFD-8B03-7F267628894E}" destId="{AB733AEA-521C-46E9-8F62-72573BD28E64}" srcOrd="7" destOrd="0" presId="urn:microsoft.com/office/officeart/2005/8/layout/radial1"/>
    <dgm:cxn modelId="{E9365863-5554-4F1A-AFE2-FDEA96C24462}" type="presParOf" srcId="{AB733AEA-521C-46E9-8F62-72573BD28E64}" destId="{BB6AB55D-08CA-4D1F-B9C0-4C3BDE62455F}" srcOrd="0" destOrd="0" presId="urn:microsoft.com/office/officeart/2005/8/layout/radial1"/>
    <dgm:cxn modelId="{FD76A0F0-223A-4524-879B-AAF31336CFFE}" type="presParOf" srcId="{502C116E-EDEB-4CFD-8B03-7F267628894E}" destId="{38489FF1-94C5-4F65-8A0D-138D92572234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B59B11-99C4-4AD6-86D1-2A9A0DE1B078}" type="doc">
      <dgm:prSet loTypeId="urn:microsoft.com/office/officeart/2005/8/layout/radial1" loCatId="cycle" qsTypeId="urn:microsoft.com/office/officeart/2005/8/quickstyle/3d4" qsCatId="3D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3D0DE7E0-FAF9-46B8-86A2-F8DEAD808654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95000"/>
                  <a:lumOff val="5000"/>
                </a:schemeClr>
              </a:solidFill>
            </a:rPr>
            <a:t>research</a:t>
          </a:r>
          <a:endParaRPr lang="en-US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D51BAD8-DCD8-4F3C-B8B8-2CAEECB7FE1E}" type="parTrans" cxnId="{354037AF-AF8A-4680-8154-937B38E8C591}">
      <dgm:prSet/>
      <dgm:spPr/>
      <dgm:t>
        <a:bodyPr/>
        <a:lstStyle/>
        <a:p>
          <a:endParaRPr lang="en-US"/>
        </a:p>
      </dgm:t>
    </dgm:pt>
    <dgm:pt modelId="{780D6FF6-7F9D-47E8-820F-AF908280C0E9}" type="sibTrans" cxnId="{354037AF-AF8A-4680-8154-937B38E8C591}">
      <dgm:prSet/>
      <dgm:spPr/>
      <dgm:t>
        <a:bodyPr/>
        <a:lstStyle/>
        <a:p>
          <a:endParaRPr lang="en-US"/>
        </a:p>
      </dgm:t>
    </dgm:pt>
    <dgm:pt modelId="{B59E764D-FC84-434F-95BF-48BFF53F91CD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95000"/>
                  <a:lumOff val="5000"/>
                </a:schemeClr>
              </a:solidFill>
            </a:rPr>
            <a:t>detailed</a:t>
          </a:r>
          <a:endParaRPr lang="en-US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04397CD-85D2-4587-94BC-A46C793A728E}" type="parTrans" cxnId="{11F13F47-4A31-46E3-80A5-246A06D74A08}">
      <dgm:prSet/>
      <dgm:spPr/>
      <dgm:t>
        <a:bodyPr/>
        <a:lstStyle/>
        <a:p>
          <a:endParaRPr lang="en-US"/>
        </a:p>
      </dgm:t>
    </dgm:pt>
    <dgm:pt modelId="{7BA51F0E-4682-48B7-8F2D-ECE1B6245267}" type="sibTrans" cxnId="{11F13F47-4A31-46E3-80A5-246A06D74A08}">
      <dgm:prSet/>
      <dgm:spPr/>
      <dgm:t>
        <a:bodyPr/>
        <a:lstStyle/>
        <a:p>
          <a:endParaRPr lang="en-US"/>
        </a:p>
      </dgm:t>
    </dgm:pt>
    <dgm:pt modelId="{AD9F8652-3632-425A-9E42-D842B73A5917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95000"/>
                  <a:lumOff val="5000"/>
                </a:schemeClr>
              </a:solidFill>
            </a:rPr>
            <a:t>original</a:t>
          </a:r>
          <a:endParaRPr lang="en-US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8AF1996-03C3-4959-A486-1CBEF145B2FD}" type="parTrans" cxnId="{DA1A2AF2-1425-474E-9F63-A8DFBE95705F}">
      <dgm:prSet/>
      <dgm:spPr/>
      <dgm:t>
        <a:bodyPr/>
        <a:lstStyle/>
        <a:p>
          <a:endParaRPr lang="en-US"/>
        </a:p>
      </dgm:t>
    </dgm:pt>
    <dgm:pt modelId="{8839CB82-2947-44C5-A479-A1FDEF29A50C}" type="sibTrans" cxnId="{DA1A2AF2-1425-474E-9F63-A8DFBE95705F}">
      <dgm:prSet/>
      <dgm:spPr/>
      <dgm:t>
        <a:bodyPr/>
        <a:lstStyle/>
        <a:p>
          <a:endParaRPr lang="en-US"/>
        </a:p>
      </dgm:t>
    </dgm:pt>
    <dgm:pt modelId="{5B856ACE-9434-4AF0-889A-F3CDBAB49042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95000"/>
                  <a:lumOff val="5000"/>
                </a:schemeClr>
              </a:solidFill>
            </a:rPr>
            <a:t>pioneering</a:t>
          </a:r>
          <a:endParaRPr lang="en-US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FA9DEFA-B127-4AC8-A2ED-D3CB6BC5B05A}" type="parTrans" cxnId="{750C8CCA-222A-421B-A017-5DF82332AFD1}">
      <dgm:prSet/>
      <dgm:spPr/>
      <dgm:t>
        <a:bodyPr/>
        <a:lstStyle/>
        <a:p>
          <a:endParaRPr lang="en-US"/>
        </a:p>
      </dgm:t>
    </dgm:pt>
    <dgm:pt modelId="{B1054694-8CF0-4685-B956-B0EBE07BB0C6}" type="sibTrans" cxnId="{750C8CCA-222A-421B-A017-5DF82332AFD1}">
      <dgm:prSet/>
      <dgm:spPr/>
      <dgm:t>
        <a:bodyPr/>
        <a:lstStyle/>
        <a:p>
          <a:endParaRPr lang="en-US"/>
        </a:p>
      </dgm:t>
    </dgm:pt>
    <dgm:pt modelId="{96845A6C-8B67-48D0-8663-CB256362858F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95000"/>
                  <a:lumOff val="5000"/>
                </a:schemeClr>
              </a:solidFill>
            </a:rPr>
            <a:t>extensive</a:t>
          </a:r>
          <a:endParaRPr lang="en-US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F6E6B29-F9E0-43BF-8C49-7F7859FBD6CC}" type="parTrans" cxnId="{7A03E90D-66E5-4A25-8FCF-2A92038001B8}">
      <dgm:prSet/>
      <dgm:spPr/>
      <dgm:t>
        <a:bodyPr/>
        <a:lstStyle/>
        <a:p>
          <a:endParaRPr lang="en-US"/>
        </a:p>
      </dgm:t>
    </dgm:pt>
    <dgm:pt modelId="{8EB660F1-1BC4-45BE-8766-8EC33D9FC8C2}" type="sibTrans" cxnId="{7A03E90D-66E5-4A25-8FCF-2A92038001B8}">
      <dgm:prSet/>
      <dgm:spPr/>
      <dgm:t>
        <a:bodyPr/>
        <a:lstStyle/>
        <a:p>
          <a:endParaRPr lang="en-US"/>
        </a:p>
      </dgm:t>
    </dgm:pt>
    <dgm:pt modelId="{502C116E-EDEB-4CFD-8B03-7F267628894E}" type="pres">
      <dgm:prSet presAssocID="{F2B59B11-99C4-4AD6-86D1-2A9A0DE1B07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AD1B43-D8C6-4C62-97C3-82068F8EA089}" type="pres">
      <dgm:prSet presAssocID="{3D0DE7E0-FAF9-46B8-86A2-F8DEAD808654}" presName="centerShape" presStyleLbl="node0" presStyleIdx="0" presStyleCnt="1"/>
      <dgm:spPr/>
      <dgm:t>
        <a:bodyPr/>
        <a:lstStyle/>
        <a:p>
          <a:endParaRPr lang="en-US"/>
        </a:p>
      </dgm:t>
    </dgm:pt>
    <dgm:pt modelId="{14FFF7E9-1904-41A3-B260-37E7878CB011}" type="pres">
      <dgm:prSet presAssocID="{704397CD-85D2-4587-94BC-A46C793A728E}" presName="Name9" presStyleLbl="parChTrans1D2" presStyleIdx="0" presStyleCnt="4"/>
      <dgm:spPr/>
      <dgm:t>
        <a:bodyPr/>
        <a:lstStyle/>
        <a:p>
          <a:endParaRPr lang="en-US"/>
        </a:p>
      </dgm:t>
    </dgm:pt>
    <dgm:pt modelId="{79C626E2-8C97-4177-A16B-E867B7AE6871}" type="pres">
      <dgm:prSet presAssocID="{704397CD-85D2-4587-94BC-A46C793A728E}" presName="connTx" presStyleLbl="parChTrans1D2" presStyleIdx="0" presStyleCnt="4"/>
      <dgm:spPr/>
      <dgm:t>
        <a:bodyPr/>
        <a:lstStyle/>
        <a:p>
          <a:endParaRPr lang="en-US"/>
        </a:p>
      </dgm:t>
    </dgm:pt>
    <dgm:pt modelId="{D3CE8EEB-0CFE-4FFC-A91D-97139C4036CE}" type="pres">
      <dgm:prSet presAssocID="{B59E764D-FC84-434F-95BF-48BFF53F91CD}" presName="node" presStyleLbl="node1" presStyleIdx="0" presStyleCnt="4" custRadScaleRad="99497" custRadScaleInc="-13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1143F9-7CF4-4298-BABB-DC7ADF1044B9}" type="pres">
      <dgm:prSet presAssocID="{08AF1996-03C3-4959-A486-1CBEF145B2FD}" presName="Name9" presStyleLbl="parChTrans1D2" presStyleIdx="1" presStyleCnt="4"/>
      <dgm:spPr/>
      <dgm:t>
        <a:bodyPr/>
        <a:lstStyle/>
        <a:p>
          <a:endParaRPr lang="en-US"/>
        </a:p>
      </dgm:t>
    </dgm:pt>
    <dgm:pt modelId="{77BD0EF6-B2A8-4AC4-AC79-D43A1D6005E6}" type="pres">
      <dgm:prSet presAssocID="{08AF1996-03C3-4959-A486-1CBEF145B2FD}" presName="connTx" presStyleLbl="parChTrans1D2" presStyleIdx="1" presStyleCnt="4"/>
      <dgm:spPr/>
      <dgm:t>
        <a:bodyPr/>
        <a:lstStyle/>
        <a:p>
          <a:endParaRPr lang="en-US"/>
        </a:p>
      </dgm:t>
    </dgm:pt>
    <dgm:pt modelId="{9FC2358B-252B-411D-AD7D-0533472DDC36}" type="pres">
      <dgm:prSet presAssocID="{AD9F8652-3632-425A-9E42-D842B73A591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92BF0C-1232-4643-A6FB-C82569682FD7}" type="pres">
      <dgm:prSet presAssocID="{CFA9DEFA-B127-4AC8-A2ED-D3CB6BC5B05A}" presName="Name9" presStyleLbl="parChTrans1D2" presStyleIdx="2" presStyleCnt="4"/>
      <dgm:spPr/>
      <dgm:t>
        <a:bodyPr/>
        <a:lstStyle/>
        <a:p>
          <a:endParaRPr lang="en-US"/>
        </a:p>
      </dgm:t>
    </dgm:pt>
    <dgm:pt modelId="{D1FACAFD-B923-4912-B76B-02AE6D592362}" type="pres">
      <dgm:prSet presAssocID="{CFA9DEFA-B127-4AC8-A2ED-D3CB6BC5B05A}" presName="connTx" presStyleLbl="parChTrans1D2" presStyleIdx="2" presStyleCnt="4"/>
      <dgm:spPr/>
      <dgm:t>
        <a:bodyPr/>
        <a:lstStyle/>
        <a:p>
          <a:endParaRPr lang="en-US"/>
        </a:p>
      </dgm:t>
    </dgm:pt>
    <dgm:pt modelId="{FCDC2C69-CC99-42E8-87E5-6F9123E8E870}" type="pres">
      <dgm:prSet presAssocID="{5B856ACE-9434-4AF0-889A-F3CDBAB4904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733AEA-521C-46E9-8F62-72573BD28E64}" type="pres">
      <dgm:prSet presAssocID="{8F6E6B29-F9E0-43BF-8C49-7F7859FBD6CC}" presName="Name9" presStyleLbl="parChTrans1D2" presStyleIdx="3" presStyleCnt="4"/>
      <dgm:spPr/>
      <dgm:t>
        <a:bodyPr/>
        <a:lstStyle/>
        <a:p>
          <a:endParaRPr lang="en-US"/>
        </a:p>
      </dgm:t>
    </dgm:pt>
    <dgm:pt modelId="{BB6AB55D-08CA-4D1F-B9C0-4C3BDE62455F}" type="pres">
      <dgm:prSet presAssocID="{8F6E6B29-F9E0-43BF-8C49-7F7859FBD6CC}" presName="connTx" presStyleLbl="parChTrans1D2" presStyleIdx="3" presStyleCnt="4"/>
      <dgm:spPr/>
      <dgm:t>
        <a:bodyPr/>
        <a:lstStyle/>
        <a:p>
          <a:endParaRPr lang="en-US"/>
        </a:p>
      </dgm:t>
    </dgm:pt>
    <dgm:pt modelId="{38489FF1-94C5-4F65-8A0D-138D92572234}" type="pres">
      <dgm:prSet presAssocID="{96845A6C-8B67-48D0-8663-CB256362858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03E90D-66E5-4A25-8FCF-2A92038001B8}" srcId="{3D0DE7E0-FAF9-46B8-86A2-F8DEAD808654}" destId="{96845A6C-8B67-48D0-8663-CB256362858F}" srcOrd="3" destOrd="0" parTransId="{8F6E6B29-F9E0-43BF-8C49-7F7859FBD6CC}" sibTransId="{8EB660F1-1BC4-45BE-8766-8EC33D9FC8C2}"/>
    <dgm:cxn modelId="{C3C7992B-3236-446E-930E-DB5CF955AD32}" type="presOf" srcId="{3D0DE7E0-FAF9-46B8-86A2-F8DEAD808654}" destId="{96AD1B43-D8C6-4C62-97C3-82068F8EA089}" srcOrd="0" destOrd="0" presId="urn:microsoft.com/office/officeart/2005/8/layout/radial1"/>
    <dgm:cxn modelId="{7BF7B10E-8F69-495A-9D7F-D3C94D283EC8}" type="presOf" srcId="{F2B59B11-99C4-4AD6-86D1-2A9A0DE1B078}" destId="{502C116E-EDEB-4CFD-8B03-7F267628894E}" srcOrd="0" destOrd="0" presId="urn:microsoft.com/office/officeart/2005/8/layout/radial1"/>
    <dgm:cxn modelId="{283C6D31-1593-40E9-90D6-3621C72DD261}" type="presOf" srcId="{8F6E6B29-F9E0-43BF-8C49-7F7859FBD6CC}" destId="{AB733AEA-521C-46E9-8F62-72573BD28E64}" srcOrd="0" destOrd="0" presId="urn:microsoft.com/office/officeart/2005/8/layout/radial1"/>
    <dgm:cxn modelId="{5D8C9F51-4745-4E56-92C8-F06F10492506}" type="presOf" srcId="{08AF1996-03C3-4959-A486-1CBEF145B2FD}" destId="{77BD0EF6-B2A8-4AC4-AC79-D43A1D6005E6}" srcOrd="1" destOrd="0" presId="urn:microsoft.com/office/officeart/2005/8/layout/radial1"/>
    <dgm:cxn modelId="{D00C90C3-033F-4A72-A335-C7C4D310815F}" type="presOf" srcId="{B59E764D-FC84-434F-95BF-48BFF53F91CD}" destId="{D3CE8EEB-0CFE-4FFC-A91D-97139C4036CE}" srcOrd="0" destOrd="0" presId="urn:microsoft.com/office/officeart/2005/8/layout/radial1"/>
    <dgm:cxn modelId="{C3615314-D2E5-41AC-A911-F952514DF08F}" type="presOf" srcId="{CFA9DEFA-B127-4AC8-A2ED-D3CB6BC5B05A}" destId="{5E92BF0C-1232-4643-A6FB-C82569682FD7}" srcOrd="0" destOrd="0" presId="urn:microsoft.com/office/officeart/2005/8/layout/radial1"/>
    <dgm:cxn modelId="{EF4AD4D4-165B-476B-95B8-F9CFDECC4FEE}" type="presOf" srcId="{5B856ACE-9434-4AF0-889A-F3CDBAB49042}" destId="{FCDC2C69-CC99-42E8-87E5-6F9123E8E870}" srcOrd="0" destOrd="0" presId="urn:microsoft.com/office/officeart/2005/8/layout/radial1"/>
    <dgm:cxn modelId="{750C8CCA-222A-421B-A017-5DF82332AFD1}" srcId="{3D0DE7E0-FAF9-46B8-86A2-F8DEAD808654}" destId="{5B856ACE-9434-4AF0-889A-F3CDBAB49042}" srcOrd="2" destOrd="0" parTransId="{CFA9DEFA-B127-4AC8-A2ED-D3CB6BC5B05A}" sibTransId="{B1054694-8CF0-4685-B956-B0EBE07BB0C6}"/>
    <dgm:cxn modelId="{DA1A2AF2-1425-474E-9F63-A8DFBE95705F}" srcId="{3D0DE7E0-FAF9-46B8-86A2-F8DEAD808654}" destId="{AD9F8652-3632-425A-9E42-D842B73A5917}" srcOrd="1" destOrd="0" parTransId="{08AF1996-03C3-4959-A486-1CBEF145B2FD}" sibTransId="{8839CB82-2947-44C5-A479-A1FDEF29A50C}"/>
    <dgm:cxn modelId="{354037AF-AF8A-4680-8154-937B38E8C591}" srcId="{F2B59B11-99C4-4AD6-86D1-2A9A0DE1B078}" destId="{3D0DE7E0-FAF9-46B8-86A2-F8DEAD808654}" srcOrd="0" destOrd="0" parTransId="{2D51BAD8-DCD8-4F3C-B8B8-2CAEECB7FE1E}" sibTransId="{780D6FF6-7F9D-47E8-820F-AF908280C0E9}"/>
    <dgm:cxn modelId="{E6343C91-A645-4404-8781-F254939437C6}" type="presOf" srcId="{CFA9DEFA-B127-4AC8-A2ED-D3CB6BC5B05A}" destId="{D1FACAFD-B923-4912-B76B-02AE6D592362}" srcOrd="1" destOrd="0" presId="urn:microsoft.com/office/officeart/2005/8/layout/radial1"/>
    <dgm:cxn modelId="{6FDA0C18-A5D7-4F6D-8B0D-911D47F6876F}" type="presOf" srcId="{704397CD-85D2-4587-94BC-A46C793A728E}" destId="{14FFF7E9-1904-41A3-B260-37E7878CB011}" srcOrd="0" destOrd="0" presId="urn:microsoft.com/office/officeart/2005/8/layout/radial1"/>
    <dgm:cxn modelId="{13F78715-709C-47EB-8C8A-0268C2E34AF1}" type="presOf" srcId="{08AF1996-03C3-4959-A486-1CBEF145B2FD}" destId="{641143F9-7CF4-4298-BABB-DC7ADF1044B9}" srcOrd="0" destOrd="0" presId="urn:microsoft.com/office/officeart/2005/8/layout/radial1"/>
    <dgm:cxn modelId="{C73CCCC5-8BBC-4775-BB55-A46B59BCEC00}" type="presOf" srcId="{96845A6C-8B67-48D0-8663-CB256362858F}" destId="{38489FF1-94C5-4F65-8A0D-138D92572234}" srcOrd="0" destOrd="0" presId="urn:microsoft.com/office/officeart/2005/8/layout/radial1"/>
    <dgm:cxn modelId="{15384D2C-58DB-444E-A51B-A056040FCEB0}" type="presOf" srcId="{704397CD-85D2-4587-94BC-A46C793A728E}" destId="{79C626E2-8C97-4177-A16B-E867B7AE6871}" srcOrd="1" destOrd="0" presId="urn:microsoft.com/office/officeart/2005/8/layout/radial1"/>
    <dgm:cxn modelId="{A7A44224-451F-425A-9AFC-7DEB297F0FBE}" type="presOf" srcId="{AD9F8652-3632-425A-9E42-D842B73A5917}" destId="{9FC2358B-252B-411D-AD7D-0533472DDC36}" srcOrd="0" destOrd="0" presId="urn:microsoft.com/office/officeart/2005/8/layout/radial1"/>
    <dgm:cxn modelId="{11F13F47-4A31-46E3-80A5-246A06D74A08}" srcId="{3D0DE7E0-FAF9-46B8-86A2-F8DEAD808654}" destId="{B59E764D-FC84-434F-95BF-48BFF53F91CD}" srcOrd="0" destOrd="0" parTransId="{704397CD-85D2-4587-94BC-A46C793A728E}" sibTransId="{7BA51F0E-4682-48B7-8F2D-ECE1B6245267}"/>
    <dgm:cxn modelId="{F2FA541C-1BA2-47BA-981C-2F17D073A322}" type="presOf" srcId="{8F6E6B29-F9E0-43BF-8C49-7F7859FBD6CC}" destId="{BB6AB55D-08CA-4D1F-B9C0-4C3BDE62455F}" srcOrd="1" destOrd="0" presId="urn:microsoft.com/office/officeart/2005/8/layout/radial1"/>
    <dgm:cxn modelId="{767B7936-1132-41A5-BFF7-EF70EF26ECD4}" type="presParOf" srcId="{502C116E-EDEB-4CFD-8B03-7F267628894E}" destId="{96AD1B43-D8C6-4C62-97C3-82068F8EA089}" srcOrd="0" destOrd="0" presId="urn:microsoft.com/office/officeart/2005/8/layout/radial1"/>
    <dgm:cxn modelId="{06132FD0-8D6C-4EBA-90E3-88B88AFA1A84}" type="presParOf" srcId="{502C116E-EDEB-4CFD-8B03-7F267628894E}" destId="{14FFF7E9-1904-41A3-B260-37E7878CB011}" srcOrd="1" destOrd="0" presId="urn:microsoft.com/office/officeart/2005/8/layout/radial1"/>
    <dgm:cxn modelId="{4ECDCE16-E764-4EC3-ACB0-A1134899CF87}" type="presParOf" srcId="{14FFF7E9-1904-41A3-B260-37E7878CB011}" destId="{79C626E2-8C97-4177-A16B-E867B7AE6871}" srcOrd="0" destOrd="0" presId="urn:microsoft.com/office/officeart/2005/8/layout/radial1"/>
    <dgm:cxn modelId="{42605AAA-9324-4C4F-96EB-7391971BAA61}" type="presParOf" srcId="{502C116E-EDEB-4CFD-8B03-7F267628894E}" destId="{D3CE8EEB-0CFE-4FFC-A91D-97139C4036CE}" srcOrd="2" destOrd="0" presId="urn:microsoft.com/office/officeart/2005/8/layout/radial1"/>
    <dgm:cxn modelId="{467F8003-CAA5-4DAA-9218-C99ACE9DBC0B}" type="presParOf" srcId="{502C116E-EDEB-4CFD-8B03-7F267628894E}" destId="{641143F9-7CF4-4298-BABB-DC7ADF1044B9}" srcOrd="3" destOrd="0" presId="urn:microsoft.com/office/officeart/2005/8/layout/radial1"/>
    <dgm:cxn modelId="{F022A3EB-66D1-4A9E-B252-401E440DBDA4}" type="presParOf" srcId="{641143F9-7CF4-4298-BABB-DC7ADF1044B9}" destId="{77BD0EF6-B2A8-4AC4-AC79-D43A1D6005E6}" srcOrd="0" destOrd="0" presId="urn:microsoft.com/office/officeart/2005/8/layout/radial1"/>
    <dgm:cxn modelId="{D583C136-E1C1-4373-8354-A4E4B4AD0F52}" type="presParOf" srcId="{502C116E-EDEB-4CFD-8B03-7F267628894E}" destId="{9FC2358B-252B-411D-AD7D-0533472DDC36}" srcOrd="4" destOrd="0" presId="urn:microsoft.com/office/officeart/2005/8/layout/radial1"/>
    <dgm:cxn modelId="{E48D7223-C72D-4D89-958B-04589B59B356}" type="presParOf" srcId="{502C116E-EDEB-4CFD-8B03-7F267628894E}" destId="{5E92BF0C-1232-4643-A6FB-C82569682FD7}" srcOrd="5" destOrd="0" presId="urn:microsoft.com/office/officeart/2005/8/layout/radial1"/>
    <dgm:cxn modelId="{534C78FF-16F7-45B6-9B9A-BA3C42B6AB79}" type="presParOf" srcId="{5E92BF0C-1232-4643-A6FB-C82569682FD7}" destId="{D1FACAFD-B923-4912-B76B-02AE6D592362}" srcOrd="0" destOrd="0" presId="urn:microsoft.com/office/officeart/2005/8/layout/radial1"/>
    <dgm:cxn modelId="{65D2D2BA-E383-4DA3-AEB2-46FE36015AE2}" type="presParOf" srcId="{502C116E-EDEB-4CFD-8B03-7F267628894E}" destId="{FCDC2C69-CC99-42E8-87E5-6F9123E8E870}" srcOrd="6" destOrd="0" presId="urn:microsoft.com/office/officeart/2005/8/layout/radial1"/>
    <dgm:cxn modelId="{0492A8E7-FA27-46B9-BEF1-F799CD988B9D}" type="presParOf" srcId="{502C116E-EDEB-4CFD-8B03-7F267628894E}" destId="{AB733AEA-521C-46E9-8F62-72573BD28E64}" srcOrd="7" destOrd="0" presId="urn:microsoft.com/office/officeart/2005/8/layout/radial1"/>
    <dgm:cxn modelId="{AF18BE7A-4A10-4B10-BF0B-0B2CFB3B10D8}" type="presParOf" srcId="{AB733AEA-521C-46E9-8F62-72573BD28E64}" destId="{BB6AB55D-08CA-4D1F-B9C0-4C3BDE62455F}" srcOrd="0" destOrd="0" presId="urn:microsoft.com/office/officeart/2005/8/layout/radial1"/>
    <dgm:cxn modelId="{F4A06A5C-DCB7-4F8B-A4FD-1CE96E1C7163}" type="presParOf" srcId="{502C116E-EDEB-4CFD-8B03-7F267628894E}" destId="{38489FF1-94C5-4F65-8A0D-138D92572234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AD1B43-D8C6-4C62-97C3-82068F8EA089}">
      <dsp:nvSpPr>
        <dsp:cNvPr id="0" name=""/>
        <dsp:cNvSpPr/>
      </dsp:nvSpPr>
      <dsp:spPr>
        <a:xfrm>
          <a:off x="1712876" y="1696971"/>
          <a:ext cx="1301970" cy="1301970"/>
        </a:xfrm>
        <a:prstGeom prst="ellipse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research</a:t>
          </a:r>
          <a:endParaRPr lang="en-US" sz="20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903545" y="1887640"/>
        <a:ext cx="920632" cy="920632"/>
      </dsp:txXfrm>
    </dsp:sp>
    <dsp:sp modelId="{14FFF7E9-1904-41A3-B260-37E7878CB011}">
      <dsp:nvSpPr>
        <dsp:cNvPr id="0" name=""/>
        <dsp:cNvSpPr/>
      </dsp:nvSpPr>
      <dsp:spPr>
        <a:xfrm rot="16164900">
          <a:off x="2162896" y="1479875"/>
          <a:ext cx="384709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384709" y="24785"/>
              </a:lnTo>
            </a:path>
          </a:pathLst>
        </a:custGeom>
        <a:noFill/>
        <a:ln w="127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345633" y="1495042"/>
        <a:ext cx="19235" cy="19235"/>
      </dsp:txXfrm>
    </dsp:sp>
    <dsp:sp modelId="{D3CE8EEB-0CFE-4FFC-A91D-97139C4036CE}">
      <dsp:nvSpPr>
        <dsp:cNvPr id="0" name=""/>
        <dsp:cNvSpPr/>
      </dsp:nvSpPr>
      <dsp:spPr>
        <a:xfrm>
          <a:off x="1695655" y="10379"/>
          <a:ext cx="1301970" cy="1301970"/>
        </a:xfrm>
        <a:prstGeom prst="ellipse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conduct</a:t>
          </a:r>
          <a:endParaRPr lang="en-US" sz="18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886324" y="201048"/>
        <a:ext cx="920632" cy="920632"/>
      </dsp:txXfrm>
    </dsp:sp>
    <dsp:sp modelId="{641143F9-7CF4-4298-BABB-DC7ADF1044B9}">
      <dsp:nvSpPr>
        <dsp:cNvPr id="0" name=""/>
        <dsp:cNvSpPr/>
      </dsp:nvSpPr>
      <dsp:spPr>
        <a:xfrm>
          <a:off x="3014846" y="2323171"/>
          <a:ext cx="393236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393236" y="24785"/>
              </a:lnTo>
            </a:path>
          </a:pathLst>
        </a:custGeom>
        <a:noFill/>
        <a:ln w="127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201634" y="2338126"/>
        <a:ext cx="19661" cy="19661"/>
      </dsp:txXfrm>
    </dsp:sp>
    <dsp:sp modelId="{9FC2358B-252B-411D-AD7D-0533472DDC36}">
      <dsp:nvSpPr>
        <dsp:cNvPr id="0" name=""/>
        <dsp:cNvSpPr/>
      </dsp:nvSpPr>
      <dsp:spPr>
        <a:xfrm>
          <a:off x="3408083" y="1696971"/>
          <a:ext cx="1301970" cy="1301970"/>
        </a:xfrm>
        <a:prstGeom prst="ellipse">
          <a:avLst/>
        </a:prstGeom>
        <a:solidFill>
          <a:schemeClr val="accent5">
            <a:shade val="80000"/>
            <a:hueOff val="116428"/>
            <a:satOff val="-2085"/>
            <a:lumOff val="886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do</a:t>
          </a:r>
          <a:endParaRPr lang="en-US" sz="18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598752" y="1887640"/>
        <a:ext cx="920632" cy="920632"/>
      </dsp:txXfrm>
    </dsp:sp>
    <dsp:sp modelId="{5E92BF0C-1232-4643-A6FB-C82569682FD7}">
      <dsp:nvSpPr>
        <dsp:cNvPr id="0" name=""/>
        <dsp:cNvSpPr/>
      </dsp:nvSpPr>
      <dsp:spPr>
        <a:xfrm rot="5400000">
          <a:off x="2167243" y="3170775"/>
          <a:ext cx="393236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393236" y="24785"/>
              </a:lnTo>
            </a:path>
          </a:pathLst>
        </a:custGeom>
        <a:noFill/>
        <a:ln w="127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354030" y="3185729"/>
        <a:ext cx="19661" cy="19661"/>
      </dsp:txXfrm>
    </dsp:sp>
    <dsp:sp modelId="{FCDC2C69-CC99-42E8-87E5-6F9123E8E870}">
      <dsp:nvSpPr>
        <dsp:cNvPr id="0" name=""/>
        <dsp:cNvSpPr/>
      </dsp:nvSpPr>
      <dsp:spPr>
        <a:xfrm>
          <a:off x="1580973" y="3392179"/>
          <a:ext cx="1565775" cy="1301970"/>
        </a:xfrm>
        <a:prstGeom prst="ellipse">
          <a:avLst/>
        </a:prstGeom>
        <a:solidFill>
          <a:schemeClr val="accent5">
            <a:shade val="80000"/>
            <a:hueOff val="232855"/>
            <a:satOff val="-4171"/>
            <a:lumOff val="1772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Undertake</a:t>
          </a:r>
          <a:endParaRPr lang="en-US" sz="18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810275" y="3582848"/>
        <a:ext cx="1107171" cy="920632"/>
      </dsp:txXfrm>
    </dsp:sp>
    <dsp:sp modelId="{AB733AEA-521C-46E9-8F62-72573BD28E64}">
      <dsp:nvSpPr>
        <dsp:cNvPr id="0" name=""/>
        <dsp:cNvSpPr/>
      </dsp:nvSpPr>
      <dsp:spPr>
        <a:xfrm rot="10800000">
          <a:off x="1319639" y="2323171"/>
          <a:ext cx="393236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393236" y="24785"/>
              </a:lnTo>
            </a:path>
          </a:pathLst>
        </a:custGeom>
        <a:noFill/>
        <a:ln w="127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1506426" y="2338126"/>
        <a:ext cx="19661" cy="19661"/>
      </dsp:txXfrm>
    </dsp:sp>
    <dsp:sp modelId="{38489FF1-94C5-4F65-8A0D-138D92572234}">
      <dsp:nvSpPr>
        <dsp:cNvPr id="0" name=""/>
        <dsp:cNvSpPr/>
      </dsp:nvSpPr>
      <dsp:spPr>
        <a:xfrm>
          <a:off x="17668" y="1696971"/>
          <a:ext cx="1301970" cy="1301970"/>
        </a:xfrm>
        <a:prstGeom prst="ellipse">
          <a:avLst/>
        </a:prstGeom>
        <a:solidFill>
          <a:schemeClr val="accent5">
            <a:shade val="80000"/>
            <a:hueOff val="349283"/>
            <a:satOff val="-6256"/>
            <a:lumOff val="2658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Carry out</a:t>
          </a:r>
          <a:endParaRPr lang="en-US" sz="18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08337" y="1887640"/>
        <a:ext cx="920632" cy="9206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AD1B43-D8C6-4C62-97C3-82068F8EA089}">
      <dsp:nvSpPr>
        <dsp:cNvPr id="0" name=""/>
        <dsp:cNvSpPr/>
      </dsp:nvSpPr>
      <dsp:spPr>
        <a:xfrm>
          <a:off x="1712876" y="1696971"/>
          <a:ext cx="1301970" cy="1301970"/>
        </a:xfrm>
        <a:prstGeom prst="ellipse">
          <a:avLst/>
        </a:prstGeom>
        <a:solidFill>
          <a:schemeClr val="accent6">
            <a:alpha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research</a:t>
          </a:r>
          <a:endParaRPr lang="en-US" sz="20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903545" y="1887640"/>
        <a:ext cx="920632" cy="920632"/>
      </dsp:txXfrm>
    </dsp:sp>
    <dsp:sp modelId="{14FFF7E9-1904-41A3-B260-37E7878CB011}">
      <dsp:nvSpPr>
        <dsp:cNvPr id="0" name=""/>
        <dsp:cNvSpPr/>
      </dsp:nvSpPr>
      <dsp:spPr>
        <a:xfrm rot="16164900">
          <a:off x="2162896" y="1479875"/>
          <a:ext cx="384709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384709" y="24785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345633" y="1495042"/>
        <a:ext cx="19235" cy="19235"/>
      </dsp:txXfrm>
    </dsp:sp>
    <dsp:sp modelId="{D3CE8EEB-0CFE-4FFC-A91D-97139C4036CE}">
      <dsp:nvSpPr>
        <dsp:cNvPr id="0" name=""/>
        <dsp:cNvSpPr/>
      </dsp:nvSpPr>
      <dsp:spPr>
        <a:xfrm>
          <a:off x="1695655" y="10379"/>
          <a:ext cx="1301970" cy="1301970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detailed</a:t>
          </a:r>
          <a:endParaRPr lang="en-US" sz="16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886324" y="201048"/>
        <a:ext cx="920632" cy="920632"/>
      </dsp:txXfrm>
    </dsp:sp>
    <dsp:sp modelId="{641143F9-7CF4-4298-BABB-DC7ADF1044B9}">
      <dsp:nvSpPr>
        <dsp:cNvPr id="0" name=""/>
        <dsp:cNvSpPr/>
      </dsp:nvSpPr>
      <dsp:spPr>
        <a:xfrm>
          <a:off x="3014846" y="2323171"/>
          <a:ext cx="393236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393236" y="24785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201634" y="2338126"/>
        <a:ext cx="19661" cy="19661"/>
      </dsp:txXfrm>
    </dsp:sp>
    <dsp:sp modelId="{9FC2358B-252B-411D-AD7D-0533472DDC36}">
      <dsp:nvSpPr>
        <dsp:cNvPr id="0" name=""/>
        <dsp:cNvSpPr/>
      </dsp:nvSpPr>
      <dsp:spPr>
        <a:xfrm>
          <a:off x="3408083" y="1696971"/>
          <a:ext cx="1301970" cy="1301970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-13333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original</a:t>
          </a:r>
          <a:endParaRPr lang="en-US" sz="16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598752" y="1887640"/>
        <a:ext cx="920632" cy="920632"/>
      </dsp:txXfrm>
    </dsp:sp>
    <dsp:sp modelId="{5E92BF0C-1232-4643-A6FB-C82569682FD7}">
      <dsp:nvSpPr>
        <dsp:cNvPr id="0" name=""/>
        <dsp:cNvSpPr/>
      </dsp:nvSpPr>
      <dsp:spPr>
        <a:xfrm rot="5400000">
          <a:off x="2167243" y="3170775"/>
          <a:ext cx="393236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393236" y="24785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354030" y="3185729"/>
        <a:ext cx="19661" cy="19661"/>
      </dsp:txXfrm>
    </dsp:sp>
    <dsp:sp modelId="{FCDC2C69-CC99-42E8-87E5-6F9123E8E870}">
      <dsp:nvSpPr>
        <dsp:cNvPr id="0" name=""/>
        <dsp:cNvSpPr/>
      </dsp:nvSpPr>
      <dsp:spPr>
        <a:xfrm>
          <a:off x="1712876" y="3392179"/>
          <a:ext cx="1301970" cy="1301970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-26667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pioneering</a:t>
          </a:r>
          <a:endParaRPr lang="en-US" sz="16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903545" y="3582848"/>
        <a:ext cx="920632" cy="920632"/>
      </dsp:txXfrm>
    </dsp:sp>
    <dsp:sp modelId="{AB733AEA-521C-46E9-8F62-72573BD28E64}">
      <dsp:nvSpPr>
        <dsp:cNvPr id="0" name=""/>
        <dsp:cNvSpPr/>
      </dsp:nvSpPr>
      <dsp:spPr>
        <a:xfrm rot="10800000">
          <a:off x="1319639" y="2323171"/>
          <a:ext cx="393236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393236" y="24785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1506426" y="2338126"/>
        <a:ext cx="19661" cy="19661"/>
      </dsp:txXfrm>
    </dsp:sp>
    <dsp:sp modelId="{38489FF1-94C5-4F65-8A0D-138D92572234}">
      <dsp:nvSpPr>
        <dsp:cNvPr id="0" name=""/>
        <dsp:cNvSpPr/>
      </dsp:nvSpPr>
      <dsp:spPr>
        <a:xfrm>
          <a:off x="17668" y="1696971"/>
          <a:ext cx="1301970" cy="1301970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extensive</a:t>
          </a:r>
          <a:endParaRPr lang="en-US" sz="16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08337" y="1887640"/>
        <a:ext cx="920632" cy="9206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9833-834F-4FD9-BA5F-2C9D9B9E6191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1C27-E23C-4FA8-B80D-DB2F70B2A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704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9833-834F-4FD9-BA5F-2C9D9B9E6191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1C27-E23C-4FA8-B80D-DB2F70B2A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154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9833-834F-4FD9-BA5F-2C9D9B9E6191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1C27-E23C-4FA8-B80D-DB2F70B2A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931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9833-834F-4FD9-BA5F-2C9D9B9E6191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1C27-E23C-4FA8-B80D-DB2F70B2A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14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9833-834F-4FD9-BA5F-2C9D9B9E6191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1C27-E23C-4FA8-B80D-DB2F70B2A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368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9833-834F-4FD9-BA5F-2C9D9B9E6191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1C27-E23C-4FA8-B80D-DB2F70B2A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077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9833-834F-4FD9-BA5F-2C9D9B9E6191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1C27-E23C-4FA8-B80D-DB2F70B2A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191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9833-834F-4FD9-BA5F-2C9D9B9E6191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1C27-E23C-4FA8-B80D-DB2F70B2A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696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9833-834F-4FD9-BA5F-2C9D9B9E6191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1C27-E23C-4FA8-B80D-DB2F70B2A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724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9833-834F-4FD9-BA5F-2C9D9B9E6191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1C27-E23C-4FA8-B80D-DB2F70B2A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17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9833-834F-4FD9-BA5F-2C9D9B9E6191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1C27-E23C-4FA8-B80D-DB2F70B2A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32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09833-834F-4FD9-BA5F-2C9D9B9E6191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C1C27-E23C-4FA8-B80D-DB2F70B2A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72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rammarly.com/blog/irregular-plural-nouns/%E2%80%9Chttps:/www.grammarly.com/blog/persons-people-peoples%E2%80%9D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305" y="447245"/>
            <a:ext cx="6098849" cy="23876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Academic Writing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Sections C &amp; 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3602038"/>
            <a:ext cx="4381145" cy="1655762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Presented by: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Fatemeh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Zununi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Spring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Typical English Language Errors in Academic Writing | A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525" y="3469591"/>
            <a:ext cx="4560398" cy="306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273" y="447245"/>
            <a:ext cx="4708733" cy="266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75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Vocabulary for the visual information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3555" y="2668283"/>
            <a:ext cx="8820150" cy="35718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34497" y="174495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 The …..Shows / Illustrates/  displays ….. (descriptive writing)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77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Accuracy in writing 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512606"/>
            <a:ext cx="10515600" cy="4664357"/>
          </a:xfrm>
        </p:spPr>
        <p:txBody>
          <a:bodyPr>
            <a:normAutofit fontScale="85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endParaRPr lang="en-US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Abbreviations </a:t>
            </a:r>
            <a:r>
              <a:rPr lang="en-US" dirty="0"/>
              <a:t>and Acronyms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Academic </a:t>
            </a:r>
            <a:r>
              <a:rPr lang="en-US" dirty="0" smtClean="0"/>
              <a:t>vocabulary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Verb </a:t>
            </a:r>
            <a:r>
              <a:rPr lang="en-US" dirty="0" smtClean="0"/>
              <a:t>tenses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Articles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Caution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Conjunctions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Nouns and adjectives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Prefixes and </a:t>
            </a:r>
            <a:r>
              <a:rPr lang="en-US" dirty="0" smtClean="0"/>
              <a:t>suffixes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Prepositions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Punctuation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Singular or plural?</a:t>
            </a:r>
          </a:p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53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lvl="0" indent="-514350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Abbreviations and Acronyms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+mj-cs"/>
              </a:rPr>
              <a:t>Abbreviations are an important and expanding feature of contemporary English, widely used for convenience and space-saving. </a:t>
            </a:r>
            <a:r>
              <a:rPr lang="en-US" dirty="0" smtClean="0">
                <a:cs typeface="+mj-cs"/>
              </a:rPr>
              <a:t>                      </a:t>
            </a:r>
          </a:p>
          <a:p>
            <a:pPr marL="0" indent="0">
              <a:buNone/>
            </a:pPr>
            <a:r>
              <a:rPr lang="en-US" dirty="0" smtClean="0">
                <a:cs typeface="+mj-cs"/>
              </a:rPr>
              <a:t>                USA / BBC/CNN/ RDCC</a:t>
            </a:r>
          </a:p>
          <a:p>
            <a:endParaRPr lang="en-US" dirty="0">
              <a:cs typeface="+mj-cs"/>
            </a:endParaRPr>
          </a:p>
          <a:p>
            <a:r>
              <a:rPr lang="en-US" dirty="0">
                <a:cs typeface="+mj-cs"/>
              </a:rPr>
              <a:t>Acronyms are made up of the initial letters of a name or phrase </a:t>
            </a:r>
            <a:endParaRPr lang="en-US" dirty="0" smtClean="0">
              <a:cs typeface="+mj-cs"/>
            </a:endParaRPr>
          </a:p>
          <a:p>
            <a:pPr marL="0" indent="0">
              <a:buNone/>
            </a:pPr>
            <a:r>
              <a:rPr lang="en-US" dirty="0">
                <a:cs typeface="+mj-cs"/>
              </a:rPr>
              <a:t> </a:t>
            </a:r>
            <a:r>
              <a:rPr lang="en-US" dirty="0" smtClean="0">
                <a:cs typeface="+mj-cs"/>
              </a:rPr>
              <a:t>              AIDS /</a:t>
            </a:r>
            <a:r>
              <a:rPr lang="fa-IR" dirty="0" smtClean="0">
                <a:cs typeface="+mj-cs"/>
              </a:rPr>
              <a:t>ناجا</a:t>
            </a:r>
            <a:r>
              <a:rPr lang="en-US" dirty="0" smtClean="0">
                <a:cs typeface="+mj-cs"/>
              </a:rPr>
              <a:t> /Scuba/ </a:t>
            </a:r>
            <a:r>
              <a:rPr lang="fa-IR" dirty="0" smtClean="0">
                <a:cs typeface="+mj-cs"/>
              </a:rPr>
              <a:t>سمپاد</a:t>
            </a:r>
            <a:endParaRPr lang="en-US" dirty="0"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49" y="4205687"/>
            <a:ext cx="3458242" cy="231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01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742" y="125844"/>
            <a:ext cx="10515600" cy="814194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Academic vocabulary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5477" y="854578"/>
            <a:ext cx="10571147" cy="589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7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284486"/>
              </p:ext>
            </p:extLst>
          </p:nvPr>
        </p:nvGraphicFramePr>
        <p:xfrm>
          <a:off x="917821" y="1815992"/>
          <a:ext cx="8969664" cy="4413892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989888"/>
                <a:gridCol w="2989888"/>
                <a:gridCol w="2989888"/>
              </a:tblGrid>
              <a:tr h="63055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Noun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verb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adjective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055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obligation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oblige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obligatory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055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industry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industrialize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industrial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055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stability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stabilize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stable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055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examination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examine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examined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055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demonstration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demonstrate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demonstrative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055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danger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endanger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endangered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917822" y="791691"/>
            <a:ext cx="46454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pronunciation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28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655" y="529838"/>
            <a:ext cx="11041167" cy="587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01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4219" y="308317"/>
            <a:ext cx="9297825" cy="632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11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Collocations:</a:t>
            </a:r>
            <a:b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verb+ noun  /   adjective+ noun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73511594"/>
              </p:ext>
            </p:extLst>
          </p:nvPr>
        </p:nvGraphicFramePr>
        <p:xfrm>
          <a:off x="681765" y="2025354"/>
          <a:ext cx="4727723" cy="4695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26519042"/>
              </p:ext>
            </p:extLst>
          </p:nvPr>
        </p:nvGraphicFramePr>
        <p:xfrm>
          <a:off x="5756543" y="1972655"/>
          <a:ext cx="4727723" cy="4695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51054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Graphic spid="5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8737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Verb tenses: write (active voice)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5673481"/>
              </p:ext>
            </p:extLst>
          </p:nvPr>
        </p:nvGraphicFramePr>
        <p:xfrm>
          <a:off x="504825" y="1093787"/>
          <a:ext cx="10848976" cy="4127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2244"/>
                <a:gridCol w="2712244"/>
                <a:gridCol w="2712244"/>
                <a:gridCol w="2712244"/>
              </a:tblGrid>
              <a:tr h="82553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Aspect/ tense</a:t>
                      </a:r>
                      <a:endParaRPr lang="en-US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past</a:t>
                      </a:r>
                      <a:endParaRPr lang="en-US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present</a:t>
                      </a:r>
                      <a:endParaRPr lang="en-US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future</a:t>
                      </a:r>
                      <a:endParaRPr lang="en-US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2553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Simple (-)</a:t>
                      </a:r>
                      <a:endParaRPr lang="en-US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wrote a book.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write a book.</a:t>
                      </a:r>
                    </a:p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She/he writes a book.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will write a book.</a:t>
                      </a:r>
                    </a:p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am going to write a book.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2553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Continuous (be +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was writing a book.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am writing a book.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will be writing a book.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2553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Perfect(have/had+ 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pp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had written a book. 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have written a book.</a:t>
                      </a:r>
                    </a:p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She/he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has written a book.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will have written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 book </a:t>
                      </a:r>
                    </a:p>
                    <a:p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(by next year this time)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2553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Perfect continuous (have/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had+been+ing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had been writing a book.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have been writing a book.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will have been writing a book.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164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4.Verb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tenses: write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(passive voice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6530953"/>
              </p:ext>
            </p:extLst>
          </p:nvPr>
        </p:nvGraphicFramePr>
        <p:xfrm>
          <a:off x="504825" y="1555337"/>
          <a:ext cx="10848976" cy="4392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2244"/>
                <a:gridCol w="2712244"/>
                <a:gridCol w="2712244"/>
                <a:gridCol w="2712244"/>
              </a:tblGrid>
              <a:tr h="878507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Aspect/ tense</a:t>
                      </a:r>
                      <a:endParaRPr lang="en-US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past</a:t>
                      </a:r>
                      <a:endParaRPr lang="en-US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present</a:t>
                      </a:r>
                      <a:endParaRPr lang="en-US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future</a:t>
                      </a:r>
                      <a:endParaRPr lang="en-US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78507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Simple (be+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pp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book was written.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book is written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book will be written.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78507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Continuous 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pp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book was being written.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book is being written.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----------    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78507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Perfect(have/had+ 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been+pp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book had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been written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book has been written.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book will have been written.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7850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Perfect continuous                     (……………)</a:t>
                      </a:r>
                      <a:endParaRPr lang="en-US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---------- 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---------- 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---------- 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854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Argument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discussion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 requires an evaluation of both the benefits and disadvantages of the topic, with a section of the essay, sometimes headed ‘Discussion’, in which a summary of these is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made.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179036"/>
            <a:ext cx="9331295" cy="313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60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US" sz="3600" dirty="0" smtClean="0">
                <a:solidFill>
                  <a:srgbClr val="FF0000"/>
                </a:solidFill>
              </a:rPr>
              <a:t>5</a:t>
            </a:r>
            <a:r>
              <a:rPr lang="en-US" sz="3600" dirty="0" smtClean="0">
                <a:solidFill>
                  <a:srgbClr val="FF0000"/>
                </a:solidFill>
              </a:rPr>
              <a:t>.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Articles (used for nouns)</a:t>
            </a:r>
            <a:r>
              <a:rPr lang="en-US" sz="1400" dirty="0">
                <a:solidFill>
                  <a:srgbClr val="FF0000"/>
                </a:solidFill>
              </a:rPr>
              <a:t/>
            </a:r>
            <a:br>
              <a:rPr lang="en-US" sz="1400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Unless they are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uncountable [U],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nouns need an article when used in the singular. The article can be either a/an or the.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LcParenBoth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an important activity in universities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(b) The research begun by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Mathews was continued by Professor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Brankovic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(c) An interesting piece of research was conducted among 200 patients in the clinic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078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Decide why the is used, or not used, in the following examples.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65732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The world’s fastest animal is the cheetah.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The USA was founded in the eighteenth century.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The government increased taxation in the 1970s.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The French Revolution was partly caused by bad harvests.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e) The New Scientist is published every week.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f) The south is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characterised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poverty and emigration.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g) Pablo Picasso, the Spanish artist, was born in Malaga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(h) The River Seine runs through the middle of Paris.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The United Nations was founded in 1945.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j) The euro was introduced in 2002. </a:t>
            </a:r>
          </a:p>
        </p:txBody>
      </p:sp>
    </p:spTree>
    <p:extLst>
      <p:ext uri="{BB962C8B-B14F-4D97-AF65-F5344CB8AC3E}">
        <p14:creationId xmlns:p14="http://schemas.microsoft.com/office/powerpoint/2010/main" val="219010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Uncountable nouns 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Some/A piece of/ a little/a lot….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Advice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news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Writing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*paper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Happiness, sadness, love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68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918" y="0"/>
            <a:ext cx="10515600" cy="788841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conjunctions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00755"/>
            <a:ext cx="10515600" cy="547620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Conjunctions are words or phrases which join parts of a sentence together, or link a sentence to the next one.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23" y="1509315"/>
            <a:ext cx="6400800" cy="536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26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196" y="74569"/>
            <a:ext cx="10515600" cy="6774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Nouns and adjectives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6232" y="930928"/>
            <a:ext cx="8639798" cy="592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23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Prefixes and suffixes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58781"/>
            <a:ext cx="8431964" cy="540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16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suffixes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2785" y="1825624"/>
            <a:ext cx="8728687" cy="484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60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72" y="681037"/>
            <a:ext cx="10049854" cy="6176963"/>
          </a:xfrm>
        </p:spPr>
      </p:pic>
      <p:sp>
        <p:nvSpPr>
          <p:cNvPr id="6" name="Rectangle 5"/>
          <p:cNvSpPr/>
          <p:nvPr/>
        </p:nvSpPr>
        <p:spPr>
          <a:xfrm>
            <a:off x="268566" y="96262"/>
            <a:ext cx="43632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8. prepositions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21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37" y="213645"/>
            <a:ext cx="9913122" cy="5963318"/>
          </a:xfrm>
        </p:spPr>
      </p:pic>
    </p:spTree>
    <p:extLst>
      <p:ext uri="{BB962C8B-B14F-4D97-AF65-F5344CB8AC3E}">
        <p14:creationId xmlns:p14="http://schemas.microsoft.com/office/powerpoint/2010/main" val="183947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Punctuation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Capitals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The first word in a sentence In the beginning . . 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Names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organisations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Sheffield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Hallam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University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Days and months Friday 21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July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(d) Nationality words France and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French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(e) Names of people/ places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Martin Lee from Sydney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f) Book titles (main words only) Power and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</a:p>
          <a:p>
            <a:r>
              <a:rPr lang="en-US" dirty="0"/>
              <a:t>Apostrophes ( ’ )</a:t>
            </a:r>
          </a:p>
          <a:p>
            <a:r>
              <a:rPr lang="en-US" dirty="0"/>
              <a:t>Semi-colons ( ; )</a:t>
            </a:r>
          </a:p>
          <a:p>
            <a:r>
              <a:rPr lang="en-US" dirty="0"/>
              <a:t>Colons ( : )</a:t>
            </a:r>
          </a:p>
          <a:p>
            <a:r>
              <a:rPr lang="en-US" dirty="0"/>
              <a:t>Commas</a:t>
            </a:r>
          </a:p>
          <a:p>
            <a:r>
              <a:rPr lang="en-US" dirty="0"/>
              <a:t>Quotations marks/ inverted commas (“ ”/ ‘ ’)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82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839" y="529839"/>
            <a:ext cx="10823961" cy="564712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discussing common ideas avoid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personal phrases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as in my opinion or personally, I think . . . Use impersonal phrases instead such as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generally accepted that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working from home saves commuting time 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widely agreed that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 and the internet reduce reliance on an office . . 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people appear to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face-to-face contact with colleagues . . 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probable that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companies will encourage working from home . . 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evidence suggests that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87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855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Singular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plural?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53" y="1444239"/>
            <a:ext cx="11157247" cy="473272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Nouns should agree with verbs, and pronouns with nouns: Those problems are unique. There are many arguments 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favour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Uncountable nouns and irregular plurals usually have no final ‘s’: Most students receive free tuition.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General statements normally use the plural: State universities have lower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fees.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‘Each/ every’ are followed by singular noun and verb forms: Every student gets financial support.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e) Two linked nouns should agree: Both the similarities and differences are important.</a:t>
            </a:r>
          </a:p>
        </p:txBody>
      </p:sp>
    </p:spTree>
    <p:extLst>
      <p:ext uri="{BB962C8B-B14F-4D97-AF65-F5344CB8AC3E}">
        <p14:creationId xmlns:p14="http://schemas.microsoft.com/office/powerpoint/2010/main" val="246924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013" y="74568"/>
            <a:ext cx="10515600" cy="71164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Plural forms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313222"/>
              </p:ext>
            </p:extLst>
          </p:nvPr>
        </p:nvGraphicFramePr>
        <p:xfrm>
          <a:off x="8059396" y="948646"/>
          <a:ext cx="3631250" cy="2194560"/>
        </p:xfrm>
        <a:graphic>
          <a:graphicData uri="http://schemas.openxmlformats.org/drawingml/2006/table">
            <a:tbl>
              <a:tblPr/>
              <a:tblGrid>
                <a:gridCol w="1815625"/>
                <a:gridCol w="1815625"/>
              </a:tblGrid>
              <a:tr h="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</a:rPr>
                        <a:t>Singular (-f, -</a:t>
                      </a:r>
                      <a:r>
                        <a:rPr lang="en-US" b="1" dirty="0" err="1">
                          <a:solidFill>
                            <a:srgbClr val="FF0000"/>
                          </a:solidFill>
                          <a:effectLst/>
                        </a:rPr>
                        <a:t>fe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</a:rPr>
                        <a:t>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</a:rPr>
                        <a:t>Plural (-</a:t>
                      </a:r>
                      <a:r>
                        <a:rPr lang="en-US" b="1" dirty="0" err="1">
                          <a:solidFill>
                            <a:srgbClr val="FF0000"/>
                          </a:solidFill>
                          <a:effectLst/>
                        </a:rPr>
                        <a:t>ves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</a:rPr>
                        <a:t>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knife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knives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life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lives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wife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wives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calf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calves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leaf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leaves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874816"/>
              </p:ext>
            </p:extLst>
          </p:nvPr>
        </p:nvGraphicFramePr>
        <p:xfrm>
          <a:off x="8166930" y="3777243"/>
          <a:ext cx="3186870" cy="2655332"/>
        </p:xfrm>
        <a:graphic>
          <a:graphicData uri="http://schemas.openxmlformats.org/drawingml/2006/table">
            <a:tbl>
              <a:tblPr/>
              <a:tblGrid>
                <a:gridCol w="1593435"/>
                <a:gridCol w="1593435"/>
              </a:tblGrid>
              <a:tr h="826532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</a:rPr>
                        <a:t>Singular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</a:rPr>
                        <a:t>Plural (vowel change)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foot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feet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tooth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teeth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goose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geese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man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men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woman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women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290468"/>
              </p:ext>
            </p:extLst>
          </p:nvPr>
        </p:nvGraphicFramePr>
        <p:xfrm>
          <a:off x="710013" y="1007025"/>
          <a:ext cx="3127050" cy="2834640"/>
        </p:xfrm>
        <a:graphic>
          <a:graphicData uri="http://schemas.openxmlformats.org/drawingml/2006/table">
            <a:tbl>
              <a:tblPr/>
              <a:tblGrid>
                <a:gridCol w="1563525"/>
                <a:gridCol w="1563525"/>
              </a:tblGrid>
              <a:tr h="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</a:rPr>
                        <a:t>Singular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</a:rPr>
                        <a:t>Plural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mouse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mice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die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dice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ox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oxen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child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children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person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u="none" strike="noStrike" dirty="0">
                          <a:effectLst/>
                          <a:hlinkClick r:id="rId2"/>
                        </a:rPr>
                        <a:t>people*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penny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pence (in British usage)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523794"/>
              </p:ext>
            </p:extLst>
          </p:nvPr>
        </p:nvGraphicFramePr>
        <p:xfrm>
          <a:off x="4272896" y="1059831"/>
          <a:ext cx="3717421" cy="3211946"/>
        </p:xfrm>
        <a:graphic>
          <a:graphicData uri="http://schemas.openxmlformats.org/drawingml/2006/table">
            <a:tbl>
              <a:tblPr/>
              <a:tblGrid>
                <a:gridCol w="961310"/>
                <a:gridCol w="2756111"/>
              </a:tblGrid>
              <a:tr h="474202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</a:rPr>
                        <a:t>Singular (-us)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</a:rPr>
                        <a:t>Plural (-</a:t>
                      </a:r>
                      <a:r>
                        <a:rPr lang="en-US" b="1" dirty="0" err="1">
                          <a:solidFill>
                            <a:srgbClr val="FF0000"/>
                          </a:solidFill>
                          <a:effectLst/>
                        </a:rPr>
                        <a:t>i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</a:rPr>
                        <a:t>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0973">
                <a:tc>
                  <a:txBody>
                    <a:bodyPr/>
                    <a:lstStyle/>
                    <a:p>
                      <a:r>
                        <a:rPr lang="en-US"/>
                        <a:t>focus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foci (also focuses)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0973">
                <a:tc>
                  <a:txBody>
                    <a:bodyPr/>
                    <a:lstStyle/>
                    <a:p>
                      <a:r>
                        <a:rPr lang="en-US" dirty="0"/>
                        <a:t>radius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radii (also radiuses)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0973">
                <a:tc>
                  <a:txBody>
                    <a:bodyPr/>
                    <a:lstStyle/>
                    <a:p>
                      <a:r>
                        <a:rPr lang="en-US"/>
                        <a:t>fungus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fungi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0973">
                <a:tc>
                  <a:txBody>
                    <a:bodyPr/>
                    <a:lstStyle/>
                    <a:p>
                      <a:r>
                        <a:rPr lang="en-US"/>
                        <a:t>nucleus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nuclei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0973">
                <a:tc>
                  <a:txBody>
                    <a:bodyPr/>
                    <a:lstStyle/>
                    <a:p>
                      <a:r>
                        <a:rPr lang="en-US"/>
                        <a:t>cactus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cacti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15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15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135127"/>
              </p:ext>
            </p:extLst>
          </p:nvPr>
        </p:nvGraphicFramePr>
        <p:xfrm>
          <a:off x="4307792" y="4531132"/>
          <a:ext cx="3195416" cy="1828800"/>
        </p:xfrm>
        <a:graphic>
          <a:graphicData uri="http://schemas.openxmlformats.org/drawingml/2006/table">
            <a:tbl>
              <a:tblPr/>
              <a:tblGrid>
                <a:gridCol w="1597708"/>
                <a:gridCol w="1597708"/>
              </a:tblGrid>
              <a:tr h="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</a:rPr>
                        <a:t>Singular (-is)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</a:rPr>
                        <a:t>Plural (-</a:t>
                      </a:r>
                      <a:r>
                        <a:rPr lang="en-US" b="1" dirty="0" err="1">
                          <a:solidFill>
                            <a:srgbClr val="FF0000"/>
                          </a:solidFill>
                          <a:effectLst/>
                        </a:rPr>
                        <a:t>es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</a:rPr>
                        <a:t>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axis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axes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analysis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analyses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crisis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crises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thesis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theses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274012"/>
              </p:ext>
            </p:extLst>
          </p:nvPr>
        </p:nvGraphicFramePr>
        <p:xfrm>
          <a:off x="710013" y="4667776"/>
          <a:ext cx="3101412" cy="1920240"/>
        </p:xfrm>
        <a:graphic>
          <a:graphicData uri="http://schemas.openxmlformats.org/drawingml/2006/table">
            <a:tbl>
              <a:tblPr/>
              <a:tblGrid>
                <a:gridCol w="1550706"/>
                <a:gridCol w="1550706"/>
              </a:tblGrid>
              <a:tr h="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  <a:effectLst/>
                        </a:rPr>
                        <a:t>Singular (-on/um)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</a:rPr>
                        <a:t>Plural (-a)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phenomenon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phenomena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Criterion</a:t>
                      </a:r>
                    </a:p>
                    <a:p>
                      <a:r>
                        <a:rPr lang="en-US" dirty="0" smtClean="0"/>
                        <a:t>Bacterium</a:t>
                      </a:r>
                    </a:p>
                    <a:p>
                      <a:r>
                        <a:rPr lang="en-US" dirty="0" smtClean="0"/>
                        <a:t>curriculum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Criteria</a:t>
                      </a:r>
                    </a:p>
                    <a:p>
                      <a:r>
                        <a:rPr lang="en-US" dirty="0" smtClean="0"/>
                        <a:t>Bacteria</a:t>
                      </a:r>
                    </a:p>
                    <a:p>
                      <a:r>
                        <a:rPr lang="en-US" dirty="0" smtClean="0"/>
                        <a:t>curricula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806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 for your</a:t>
            </a:r>
          </a:p>
          <a:p>
            <a:pPr marL="0" indent="0">
              <a:buNone/>
            </a:pPr>
            <a:r>
              <a:rPr lang="en-US" sz="9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time and attention</a:t>
            </a:r>
            <a:endParaRPr lang="en-US" sz="9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77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8751"/>
            <a:ext cx="10515600" cy="87401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cause and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82766"/>
            <a:ext cx="10515600" cy="5194197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writer may choose to put the emphasis on either the cause or the effect. In both cases, either a verb or a conjunction can be used to show the link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140" y="2375731"/>
            <a:ext cx="9161091" cy="404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80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25" y="153824"/>
            <a:ext cx="9537106" cy="630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42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372" y="125842"/>
            <a:ext cx="10515600" cy="97656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Generalizations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015" y="1008404"/>
            <a:ext cx="11177899" cy="567440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Generalizations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often used to introduce a topic. They can be powerful statements because they are simple and easy to understand. But they must be used with care, to avoid being inaccurate or too simplistic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can make generalizations by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LcParenBoth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commonly </a:t>
            </a: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the plural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Computers have transformed the way we live.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LcParenBoth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Using </a:t>
            </a: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singular + definite article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(more formal): The computer has transformed the way we live.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hedging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young children learn better.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Young children tend to learn better.</a:t>
            </a:r>
          </a:p>
        </p:txBody>
      </p:sp>
    </p:spTree>
    <p:extLst>
      <p:ext uri="{BB962C8B-B14F-4D97-AF65-F5344CB8AC3E}">
        <p14:creationId xmlns:p14="http://schemas.microsoft.com/office/powerpoint/2010/main" val="262804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3099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Cohesion, preventing confusion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025" y="1068224"/>
            <a:ext cx="10955709" cy="5554767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Cohesion means joining a text together with reference words (e.g. he, theirs, the former) and conjunctions (e.g. but, then) so that the whole text is clear and readable.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247" y="2189479"/>
            <a:ext cx="8050138" cy="434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57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742" y="0"/>
            <a:ext cx="10515600" cy="1325563"/>
          </a:xfrm>
        </p:spPr>
        <p:txBody>
          <a:bodyPr/>
          <a:lstStyle/>
          <a:p>
            <a:pPr lvl="0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Components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academic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7686"/>
            <a:ext cx="10515600" cy="5537675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lphaLcParenBoth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use idiomatic or colloquial vocabulary: kids, boss. Instead use standard English: children, manager.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Use vocabulary accurately. There is a difference between rule and law, or weather and climate, which you are expected to know if you study these subjects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(c) Be as precise as possible when dealing with facts or figures. Avoid phrases such as about a hundred or hundreds of years ago. If it is necessary to estimate numbers use approximately rather than about.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Conclusions should use tentative language. Avoid absolute statements such as unemployment causes crime. Instead use cautious phrases: unemployment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cause crime or tends to cause crime. 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5392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Visual information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1.diagram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2 table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map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4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chart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5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 chart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6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graph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                      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835" y="440642"/>
            <a:ext cx="2862840" cy="21339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828" y="962740"/>
            <a:ext cx="2754104" cy="23418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693" y="2533912"/>
            <a:ext cx="2943225" cy="19591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213" y="2628648"/>
            <a:ext cx="2143125" cy="2684582"/>
          </a:xfrm>
          <a:prstGeom prst="rect">
            <a:avLst/>
          </a:prstGeom>
        </p:spPr>
      </p:pic>
      <p:pic>
        <p:nvPicPr>
          <p:cNvPr id="8" name="Content Placeholder 3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8306101" y="3752703"/>
            <a:ext cx="3374574" cy="2478281"/>
          </a:xfrm>
          <a:prstGeom prst="rect">
            <a:avLst/>
          </a:prstGeom>
        </p:spPr>
      </p:pic>
      <p:pic>
        <p:nvPicPr>
          <p:cNvPr id="9" name="Content Placeholder 3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5309040" y="4801075"/>
            <a:ext cx="3699617" cy="208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16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1324</Words>
  <Application>Microsoft Office PowerPoint</Application>
  <PresentationFormat>Widescreen</PresentationFormat>
  <Paragraphs>276</Paragraphs>
  <Slides>32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Wingdings</vt:lpstr>
      <vt:lpstr>Office Theme</vt:lpstr>
      <vt:lpstr>Academic Writing Sections C &amp; D</vt:lpstr>
      <vt:lpstr>1. Argument and discussion </vt:lpstr>
      <vt:lpstr>PowerPoint Presentation</vt:lpstr>
      <vt:lpstr>2. cause and effect</vt:lpstr>
      <vt:lpstr>PowerPoint Presentation</vt:lpstr>
      <vt:lpstr>3. Generalizations</vt:lpstr>
      <vt:lpstr>5. Cohesion, preventing confusion</vt:lpstr>
      <vt:lpstr>6. Components of academic style</vt:lpstr>
      <vt:lpstr>7. Visual information</vt:lpstr>
      <vt:lpstr>Vocabulary for the visual information</vt:lpstr>
      <vt:lpstr>D. Accuracy in writing </vt:lpstr>
      <vt:lpstr>1. Abbreviations and Acronyms</vt:lpstr>
      <vt:lpstr>2. Academic vocabulary</vt:lpstr>
      <vt:lpstr>PowerPoint Presentation</vt:lpstr>
      <vt:lpstr>PowerPoint Presentation</vt:lpstr>
      <vt:lpstr>PowerPoint Presentation</vt:lpstr>
      <vt:lpstr>Collocations:           verb+ noun  /   adjective+ noun</vt:lpstr>
      <vt:lpstr>Verb tenses: write (active voice)</vt:lpstr>
      <vt:lpstr>4.Verb tenses: write (passive voice)</vt:lpstr>
      <vt:lpstr>5. Articles (used for nouns) </vt:lpstr>
      <vt:lpstr>Decide why the is used, or not used, in the following examples.</vt:lpstr>
      <vt:lpstr>Uncountable nouns </vt:lpstr>
      <vt:lpstr>6. conjunctions</vt:lpstr>
      <vt:lpstr>6. Nouns and adjectives</vt:lpstr>
      <vt:lpstr>7. Prefixes and suffixes </vt:lpstr>
      <vt:lpstr>suffixes</vt:lpstr>
      <vt:lpstr>PowerPoint Presentation</vt:lpstr>
      <vt:lpstr>PowerPoint Presentation</vt:lpstr>
      <vt:lpstr>9. Punctuation</vt:lpstr>
      <vt:lpstr> 10.Singular or plural?</vt:lpstr>
      <vt:lpstr>Plural forms</vt:lpstr>
      <vt:lpstr>PowerPoint Presentation</vt:lpstr>
    </vt:vector>
  </TitlesOfParts>
  <Company>Moorche 30 DVDs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MRT www.Win2Farsi.com</dc:creator>
  <cp:lastModifiedBy>MRT www.Win2Farsi.com</cp:lastModifiedBy>
  <cp:revision>43</cp:revision>
  <dcterms:created xsi:type="dcterms:W3CDTF">2020-06-10T16:35:39Z</dcterms:created>
  <dcterms:modified xsi:type="dcterms:W3CDTF">2020-06-10T19:48:14Z</dcterms:modified>
</cp:coreProperties>
</file>